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pdf" ContentType="application/pd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slides/slide78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337" r:id="rId3"/>
    <p:sldId id="259" r:id="rId4"/>
    <p:sldId id="338" r:id="rId5"/>
    <p:sldId id="340" r:id="rId6"/>
    <p:sldId id="261" r:id="rId7"/>
    <p:sldId id="262" r:id="rId8"/>
    <p:sldId id="263" r:id="rId9"/>
    <p:sldId id="341" r:id="rId10"/>
    <p:sldId id="267" r:id="rId11"/>
    <p:sldId id="339" r:id="rId12"/>
    <p:sldId id="268" r:id="rId13"/>
    <p:sldId id="363" r:id="rId14"/>
    <p:sldId id="269" r:id="rId15"/>
    <p:sldId id="270" r:id="rId16"/>
    <p:sldId id="342" r:id="rId17"/>
    <p:sldId id="272" r:id="rId18"/>
    <p:sldId id="273" r:id="rId19"/>
    <p:sldId id="343" r:id="rId20"/>
    <p:sldId id="275" r:id="rId21"/>
    <p:sldId id="276" r:id="rId22"/>
    <p:sldId id="283" r:id="rId23"/>
    <p:sldId id="284" r:id="rId24"/>
    <p:sldId id="277" r:id="rId25"/>
    <p:sldId id="278" r:id="rId26"/>
    <p:sldId id="285" r:id="rId27"/>
    <p:sldId id="286" r:id="rId28"/>
    <p:sldId id="279" r:id="rId29"/>
    <p:sldId id="344" r:id="rId30"/>
    <p:sldId id="345" r:id="rId31"/>
    <p:sldId id="346" r:id="rId32"/>
    <p:sldId id="287" r:id="rId33"/>
    <p:sldId id="288" r:id="rId34"/>
    <p:sldId id="347" r:id="rId35"/>
    <p:sldId id="293" r:id="rId36"/>
    <p:sldId id="348" r:id="rId37"/>
    <p:sldId id="354" r:id="rId38"/>
    <p:sldId id="290" r:id="rId39"/>
    <p:sldId id="291" r:id="rId40"/>
    <p:sldId id="296" r:id="rId41"/>
    <p:sldId id="349" r:id="rId42"/>
    <p:sldId id="295" r:id="rId43"/>
    <p:sldId id="297" r:id="rId44"/>
    <p:sldId id="350" r:id="rId45"/>
    <p:sldId id="298" r:id="rId46"/>
    <p:sldId id="299" r:id="rId47"/>
    <p:sldId id="301" r:id="rId48"/>
    <p:sldId id="302" r:id="rId49"/>
    <p:sldId id="351" r:id="rId50"/>
    <p:sldId id="303" r:id="rId51"/>
    <p:sldId id="304" r:id="rId52"/>
    <p:sldId id="352" r:id="rId53"/>
    <p:sldId id="353" r:id="rId54"/>
    <p:sldId id="306" r:id="rId55"/>
    <p:sldId id="307" r:id="rId56"/>
    <p:sldId id="355" r:id="rId57"/>
    <p:sldId id="312" r:id="rId58"/>
    <p:sldId id="310" r:id="rId59"/>
    <p:sldId id="311" r:id="rId60"/>
    <p:sldId id="313" r:id="rId61"/>
    <p:sldId id="356" r:id="rId62"/>
    <p:sldId id="315" r:id="rId63"/>
    <p:sldId id="316" r:id="rId64"/>
    <p:sldId id="317" r:id="rId65"/>
    <p:sldId id="357" r:id="rId66"/>
    <p:sldId id="358" r:id="rId67"/>
    <p:sldId id="320" r:id="rId68"/>
    <p:sldId id="321" r:id="rId69"/>
    <p:sldId id="359" r:id="rId70"/>
    <p:sldId id="323" r:id="rId71"/>
    <p:sldId id="325" r:id="rId72"/>
    <p:sldId id="360" r:id="rId73"/>
    <p:sldId id="327" r:id="rId74"/>
    <p:sldId id="326" r:id="rId75"/>
    <p:sldId id="361" r:id="rId76"/>
    <p:sldId id="330" r:id="rId77"/>
    <p:sldId id="331" r:id="rId78"/>
    <p:sldId id="362" r:id="rId79"/>
    <p:sldId id="333" r:id="rId80"/>
    <p:sldId id="334" r:id="rId81"/>
    <p:sldId id="336" r:id="rId8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F1F03-3A1A-3A43-B841-5C9924D2E080}" type="datetimeFigureOut">
              <a:rPr lang="ja-JP" altLang="en-US" smtClean="0"/>
              <a:t>16.1.2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451CA-93AA-8F44-9DA1-F0510B7082E2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df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df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df"/><Relationship Id="rId3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df"/><Relationship Id="rId3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df"/><Relationship Id="rId3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df"/><Relationship Id="rId3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df"/><Relationship Id="rId3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df"/><Relationship Id="rId3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df"/><Relationship Id="rId3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df"/><Relationship Id="rId3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df"/><Relationship Id="rId3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df"/><Relationship Id="rId3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df"/><Relationship Id="rId3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df"/><Relationship Id="rId3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df"/><Relationship Id="rId3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df"/><Relationship Id="rId3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0"/>
            <a:ext cx="9148146" cy="686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1999" y="-9000"/>
            <a:ext cx="9167999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線矢印コネクタ 3"/>
          <p:cNvCxnSpPr/>
          <p:nvPr/>
        </p:nvCxnSpPr>
        <p:spPr>
          <a:xfrm rot="10800000" flipV="1">
            <a:off x="4617917" y="813661"/>
            <a:ext cx="1448346" cy="16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rot="10800000" flipV="1">
            <a:off x="3557895" y="813659"/>
            <a:ext cx="2508368" cy="1432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5400000">
            <a:off x="5119103" y="1299040"/>
            <a:ext cx="1432533" cy="461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076762" y="6457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歯垢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歯に歯垢がつくと・・・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歯垢に接している歯がとけはじめます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1999" y="-9000"/>
            <a:ext cx="9167999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また、歯垢に接している歯肉が腫れてきます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歯みがきをします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/>
              <a:t>歯の根（歯根）は骨にうわっています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lang="ja-JP" altLang="en-US" dirty="0"/>
              <a:t>その骨の上を歯肉が覆っています。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歯がきれいになりました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・・・・歯ブラシが数回しか動いていないように見えるかもしれませんが、実際は</a:t>
            </a:r>
            <a:r>
              <a:rPr lang="en-US" altLang="ja-JP" dirty="0" smtClean="0"/>
              <a:t>30</a:t>
            </a:r>
            <a:r>
              <a:rPr lang="ja-JP" altLang="en-US" dirty="0" smtClean="0"/>
              <a:t>回くらい磨いています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問題：とけた歯はどうなるでしょう？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とけたまま</a:t>
            </a:r>
            <a:endParaRPr lang="en-US" altLang="ja-JP" dirty="0" smtClean="0"/>
          </a:p>
          <a:p>
            <a:pPr marL="514350" indent="-514350">
              <a:buNone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もとにもどる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歯のまわりには唾液があります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4069299" y="377870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0000FF"/>
                </a:solidFill>
              </a:rPr>
              <a:t>唾液</a:t>
            </a:r>
            <a:endParaRPr kumimoji="1" lang="ja-JP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その唾液の成分が歯のとけたところに浸透していきます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線矢印コネクタ 3"/>
          <p:cNvCxnSpPr/>
          <p:nvPr/>
        </p:nvCxnSpPr>
        <p:spPr>
          <a:xfrm rot="5400000">
            <a:off x="4240055" y="1060123"/>
            <a:ext cx="67176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3206520" y="2052203"/>
            <a:ext cx="67176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0800000">
            <a:off x="5342475" y="2068155"/>
            <a:ext cx="67176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358505" y="409359"/>
            <a:ext cx="245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</a:rPr>
              <a:t>唾液の成分が浸透する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43008" y="1911342"/>
            <a:ext cx="245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唾液の成分が浸透する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06003" y="1890350"/>
            <a:ext cx="245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唾液の成分が浸透する</a:t>
            </a:r>
            <a:endParaRPr lang="ja-JP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そして、とけたところを修復してくれます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線矢印コネクタ 3"/>
          <p:cNvCxnSpPr/>
          <p:nvPr/>
        </p:nvCxnSpPr>
        <p:spPr>
          <a:xfrm rot="5400000">
            <a:off x="5163544" y="2183224"/>
            <a:ext cx="1322530" cy="132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rot="5400000">
            <a:off x="5683269" y="2965384"/>
            <a:ext cx="1322530" cy="132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 flipH="1">
            <a:off x="1920941" y="2120264"/>
            <a:ext cx="1322530" cy="1322530"/>
          </a:xfrm>
          <a:prstGeom prst="straightConnector1">
            <a:avLst/>
          </a:prstGeom>
          <a:ln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517564" y="19628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歯の根（歯根）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00354" y="27554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骨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8921" y="19103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歯肉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歯垢がなくなると、腫れていた歯肉も元にもどります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しかし、だらだらと飲食を続けていると・・・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なおりかけていた歯に・・・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なにか食べると・・・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1999" y="-9000"/>
            <a:ext cx="9167999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また歯垢がつき・・・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歯がとけはじめます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歯肉の腫れもなおりません</a:t>
            </a:r>
            <a:endParaRPr lang="en-US" altLang="ja-JP" dirty="0" smtClean="0"/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1999" y="-9000"/>
            <a:ext cx="9167999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さらに、だらだら飲食を続けていると・・・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歯のとける量がふえていきます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このような食生活を続けていると・・・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歯のとける量がだんだん多くなり・・・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歯の回復が間に合わなくなってきます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>
            <a:normAutofit/>
          </a:bodyPr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そしてついに、歯に穴があいてしまします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歯にはっきり見えるほどの穴があいたら、もう自然にはもとにもどりません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歯科医院で治療が必要になります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小さな穴を放置すると、穴はだんだん大きくなって・・・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歯がなくなってしまいます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腫れている歯肉を放置しておくと・・・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腫れがだんだんひどくなり・・・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歯のうわっている骨がとけはじめます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ja-JP" altLang="en-US" dirty="0" smtClean="0"/>
              <a:t>放っておけばどんどんひどくなり・・・</a:t>
            </a:r>
            <a:endParaRPr lang="en-US" altLang="ja-JP" dirty="0" smtClean="0"/>
          </a:p>
          <a:p>
            <a:pPr>
              <a:spcAft>
                <a:spcPts val="3000"/>
              </a:spcAft>
            </a:pPr>
            <a:r>
              <a:rPr lang="ja-JP" altLang="en-US" dirty="0" smtClean="0"/>
              <a:t>歯が抜けてしまします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2000" y="-9000"/>
            <a:ext cx="9168001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 anchor="ctr"/>
          <a:lstStyle/>
          <a:p>
            <a:r>
              <a:rPr lang="ja-JP" altLang="en-US" dirty="0" smtClean="0"/>
              <a:t>歯に歯垢がつきます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361</Words>
  <Application>Microsoft Macintosh PowerPoint</Application>
  <PresentationFormat>画面に合わせる (4:3)</PresentationFormat>
  <Paragraphs>47</Paragraphs>
  <Slides>81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81</vt:i4>
      </vt:variant>
    </vt:vector>
  </HeadingPairs>
  <TitlesOfParts>
    <vt:vector size="82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問題：とけた歯はどうなるでしょう？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  <vt:lpstr>スライド 81</vt:lpstr>
    </vt:vector>
  </TitlesOfParts>
  <Company>村山歯科医院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椎名 和郎</dc:creator>
  <cp:lastModifiedBy>椎名 和郎</cp:lastModifiedBy>
  <cp:revision>5</cp:revision>
  <dcterms:created xsi:type="dcterms:W3CDTF">2016-01-01T23:05:08Z</dcterms:created>
  <dcterms:modified xsi:type="dcterms:W3CDTF">2016-01-02T06:40:07Z</dcterms:modified>
</cp:coreProperties>
</file>